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sldIdLst>
    <p:sldId id="256" r:id="rId5"/>
    <p:sldId id="257" r:id="rId6"/>
    <p:sldId id="258" r:id="rId7"/>
    <p:sldId id="259" r:id="rId8"/>
    <p:sldId id="262" r:id="rId9"/>
    <p:sldId id="260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6"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44F0"/>
    <a:srgbClr val="00CC66"/>
    <a:srgbClr val="3333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FDA9FE-59E8-4D54-19C9-F4CD5B4757B7}" v="159" dt="2020-07-24T17:58:53.005"/>
    <p1510:client id="{C508A2EE-840E-4DAA-8E6D-291BCFB74D25}" v="4" dt="2020-07-24T18:49:07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90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ZURITA PEREIRA" userId="S::ozuritap@doc.emi.edu.bo::d500a9ef-850c-41a3-8799-777a7918c25c" providerId="AD" clId="Web-{C508A2EE-840E-4DAA-8E6D-291BCFB74D25}"/>
    <pc:docChg chg="modSld">
      <pc:chgData name="OSCAR ZURITA PEREIRA" userId="S::ozuritap@doc.emi.edu.bo::d500a9ef-850c-41a3-8799-777a7918c25c" providerId="AD" clId="Web-{C508A2EE-840E-4DAA-8E6D-291BCFB74D25}" dt="2020-07-24T18:49:07.524" v="3" actId="20577"/>
      <pc:docMkLst>
        <pc:docMk/>
      </pc:docMkLst>
      <pc:sldChg chg="modSp">
        <pc:chgData name="OSCAR ZURITA PEREIRA" userId="S::ozuritap@doc.emi.edu.bo::d500a9ef-850c-41a3-8799-777a7918c25c" providerId="AD" clId="Web-{C508A2EE-840E-4DAA-8E6D-291BCFB74D25}" dt="2020-07-24T18:49:07.524" v="2" actId="20577"/>
        <pc:sldMkLst>
          <pc:docMk/>
          <pc:sldMk cId="1059364174" sldId="257"/>
        </pc:sldMkLst>
        <pc:spChg chg="mod">
          <ac:chgData name="OSCAR ZURITA PEREIRA" userId="S::ozuritap@doc.emi.edu.bo::d500a9ef-850c-41a3-8799-777a7918c25c" providerId="AD" clId="Web-{C508A2EE-840E-4DAA-8E6D-291BCFB74D25}" dt="2020-07-24T18:49:07.524" v="2" actId="20577"/>
          <ac:spMkLst>
            <pc:docMk/>
            <pc:sldMk cId="1059364174" sldId="257"/>
            <ac:spMk id="3" creationId="{00000000-0000-0000-0000-000000000000}"/>
          </ac:spMkLst>
        </pc:spChg>
      </pc:sldChg>
    </pc:docChg>
  </pc:docChgLst>
  <pc:docChgLst>
    <pc:chgData name="OSCAR ZURITA PEREIRA" userId="S::ozuritap@doc.emi.edu.bo::d500a9ef-850c-41a3-8799-777a7918c25c" providerId="AD" clId="Web-{87FDA9FE-59E8-4D54-19C9-F4CD5B4757B7}"/>
    <pc:docChg chg="addSld delSld modSld addMainMaster delMainMaster">
      <pc:chgData name="OSCAR ZURITA PEREIRA" userId="S::ozuritap@doc.emi.edu.bo::d500a9ef-850c-41a3-8799-777a7918c25c" providerId="AD" clId="Web-{87FDA9FE-59E8-4D54-19C9-F4CD5B4757B7}" dt="2020-07-24T17:58:53.005" v="163" actId="20577"/>
      <pc:docMkLst>
        <pc:docMk/>
      </pc:docMkLst>
      <pc:sldChg chg="addSp modSp mod setBg modClrScheme chgLayout">
        <pc:chgData name="OSCAR ZURITA PEREIRA" userId="S::ozuritap@doc.emi.edu.bo::d500a9ef-850c-41a3-8799-777a7918c25c" providerId="AD" clId="Web-{87FDA9FE-59E8-4D54-19C9-F4CD5B4757B7}" dt="2020-07-24T17:49:33.852" v="143" actId="20577"/>
        <pc:sldMkLst>
          <pc:docMk/>
          <pc:sldMk cId="1309020578" sldId="256"/>
        </pc:sldMkLst>
        <pc:spChg chg="mod or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9:33.852" v="143" actId="20577"/>
          <ac:spMkLst>
            <pc:docMk/>
            <pc:sldMk cId="1309020578" sldId="256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58:53.005" v="162" actId="20577"/>
        <pc:sldMkLst>
          <pc:docMk/>
          <pc:sldMk cId="1059364174" sldId="257"/>
        </pc:sldMkLst>
        <pc:spChg chg="mod or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58:53.005" v="162" actId="20577"/>
          <ac:spMkLst>
            <pc:docMk/>
            <pc:sldMk cId="1059364174" sldId="257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48:29.055" v="135"/>
        <pc:sldMkLst>
          <pc:docMk/>
          <pc:sldMk cId="3798889742" sldId="258"/>
        </pc:sldMkLst>
        <pc:spChg chg="mod or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12" creationId="{081E4A58-353D-44AE-B2FC-2A74E2E400F7}"/>
          </ac:spMkLst>
        </pc:spChg>
      </pc:sldChg>
      <pc:sldChg chg="addSp modSp mod modTransition setBg modClrScheme chgLayout">
        <pc:chgData name="OSCAR ZURITA PEREIRA" userId="S::ozuritap@doc.emi.edu.bo::d500a9ef-850c-41a3-8799-777a7918c25c" providerId="AD" clId="Web-{87FDA9FE-59E8-4D54-19C9-F4CD5B4757B7}" dt="2020-07-24T17:55:48.084" v="159"/>
        <pc:sldMkLst>
          <pc:docMk/>
          <pc:sldMk cId="4016100673" sldId="259"/>
        </pc:sldMkLst>
        <pc:spChg chg="mod or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12" creationId="{081E4A58-353D-44AE-B2FC-2A74E2E400F7}"/>
          </ac:spMkLst>
        </pc:spChg>
      </pc:sldChg>
      <pc:sldChg chg="addSp modSp mod modTransition setBg modClrScheme chgLayout">
        <pc:chgData name="OSCAR ZURITA PEREIRA" userId="S::ozuritap@doc.emi.edu.bo::d500a9ef-850c-41a3-8799-777a7918c25c" providerId="AD" clId="Web-{87FDA9FE-59E8-4D54-19C9-F4CD5B4757B7}" dt="2020-07-24T17:48:56.117" v="138"/>
        <pc:sldMkLst>
          <pc:docMk/>
          <pc:sldMk cId="4026366093" sldId="260"/>
        </pc:sldMkLst>
        <pc:spChg chg="mod or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48:47.055" v="137"/>
        <pc:sldMkLst>
          <pc:docMk/>
          <pc:sldMk cId="1673097064" sldId="262"/>
        </pc:sldMkLst>
        <pc:spChg chg="mod or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12" creationId="{081E4A58-353D-44AE-B2FC-2A74E2E400F7}"/>
          </ac:spMkLst>
        </pc:spChg>
      </pc:sldChg>
      <pc:sldChg chg="new del">
        <pc:chgData name="OSCAR ZURITA PEREIRA" userId="S::ozuritap@doc.emi.edu.bo::d500a9ef-850c-41a3-8799-777a7918c25c" providerId="AD" clId="Web-{87FDA9FE-59E8-4D54-19C9-F4CD5B4757B7}" dt="2020-07-24T17:44:53.056" v="128"/>
        <pc:sldMkLst>
          <pc:docMk/>
          <pc:sldMk cId="2162957509" sldId="263"/>
        </pc:sldMkLst>
      </pc:sldChg>
      <pc:sldChg chg="new del">
        <pc:chgData name="OSCAR ZURITA PEREIRA" userId="S::ozuritap@doc.emi.edu.bo::d500a9ef-850c-41a3-8799-777a7918c25c" providerId="AD" clId="Web-{87FDA9FE-59E8-4D54-19C9-F4CD5B4757B7}" dt="2020-07-24T17:44:49.900" v="127"/>
        <pc:sldMkLst>
          <pc:docMk/>
          <pc:sldMk cId="1904540888" sldId="264"/>
        </pc:sldMkLst>
      </pc:sldChg>
      <pc:sldMasterChg chg="del delSldLayout">
        <pc:chgData name="OSCAR ZURITA PEREIRA" userId="S::ozuritap@doc.emi.edu.bo::d500a9ef-850c-41a3-8799-777a7918c25c" providerId="AD" clId="Web-{87FDA9FE-59E8-4D54-19C9-F4CD5B4757B7}" dt="2020-07-24T17:46:30.962" v="129"/>
        <pc:sldMasterMkLst>
          <pc:docMk/>
          <pc:sldMasterMk cId="3115268967" sldId="2147483648"/>
        </pc:sldMasterMkLst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4086426475" sldId="2147483649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773982982" sldId="2147483650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904725404" sldId="2147483651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562766717" sldId="2147483652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506568663" sldId="2147483653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50767500" sldId="2147483654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853456017" sldId="2147483655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162422731" sldId="2147483656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811339657" sldId="2147483657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723539513" sldId="2147483658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038610611" sldId="2147483659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6:41.727" v="130"/>
        <pc:sldMasterMkLst>
          <pc:docMk/>
          <pc:sldMasterMk cId="4048856629" sldId="2147483660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608998662" sldId="214748366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251799688" sldId="214748366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114487915" sldId="214748366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242622515" sldId="214748366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807937863" sldId="214748366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677264908" sldId="214748366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633125341" sldId="214748366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90138413" sldId="214748366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17259431" sldId="214748366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148893612" sldId="214748367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30000163" sldId="2147483671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6:52.680" v="131"/>
        <pc:sldMasterMkLst>
          <pc:docMk/>
          <pc:sldMasterMk cId="3162295963" sldId="2147483672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738063650" sldId="214748367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1734474633" sldId="214748367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66763985" sldId="214748367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962273183" sldId="214748367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112106174" sldId="214748367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314322813" sldId="214748367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776185850" sldId="214748367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561580656" sldId="214748368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617936820" sldId="214748368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1865006633" sldId="214748368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830756334" sldId="2147483683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7:04.055" v="132"/>
        <pc:sldMasterMkLst>
          <pc:docMk/>
          <pc:sldMasterMk cId="2227896694" sldId="2147483684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673684451" sldId="214748368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4013273642" sldId="214748368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84858521" sldId="214748368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2289361398" sldId="214748368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3668613565" sldId="214748368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89136696" sldId="214748369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968410868" sldId="214748369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4155203313" sldId="214748369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351785252" sldId="214748369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248010304" sldId="214748369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143201778" sldId="2147483695"/>
          </pc:sldLayoutMkLst>
        </pc:sldLayoutChg>
      </pc:sldMasterChg>
      <pc:sldMasterChg chg="add addSldLayout modSldLayout">
        <pc:chgData name="OSCAR ZURITA PEREIRA" userId="S::ozuritap@doc.emi.edu.bo::d500a9ef-850c-41a3-8799-777a7918c25c" providerId="AD" clId="Web-{87FDA9FE-59E8-4D54-19C9-F4CD5B4757B7}" dt="2020-07-24T17:47:04.055" v="132"/>
        <pc:sldMasterMkLst>
          <pc:docMk/>
          <pc:sldMasterMk cId="3383130978" sldId="2147483696"/>
        </pc:sldMasterMkLst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165162941" sldId="2147483697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75948949" sldId="2147483698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030806740" sldId="2147483699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801298530" sldId="2147483700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594754202" sldId="2147483701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557945265" sldId="2147483702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390914482" sldId="2147483703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270614927" sldId="2147483704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21755754" sldId="2147483705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927642702" sldId="2147483706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080565162" sldId="2147483707"/>
          </pc:sldLayoutMkLst>
        </pc:sldLayoutChg>
      </pc:sldMasterChg>
    </pc:docChg>
  </pc:docChgLst>
</pc:chgInfo>
</file>

<file path=ppt/media/image1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16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64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565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94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0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9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75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94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914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1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3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hyperlink" Target="mailto:Oscar_zurita@yahoo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COMPONENTES INDUCTORIOS DE LA CLASE DE </a:t>
            </a:r>
            <a:r>
              <a:rPr lang="en-US" sz="2400" b="1" dirty="0">
                <a:solidFill>
                  <a:srgbClr val="FFFFFF"/>
                </a:solidFill>
              </a:rPr>
              <a:t>2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 </a:t>
            </a:r>
            <a:r>
              <a:rPr lang="en-US" sz="2400" b="1" dirty="0" smtClean="0">
                <a:solidFill>
                  <a:srgbClr val="FFFFFF"/>
                </a:solidFill>
              </a:rPr>
              <a:t>JULIO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2022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/>
              <a:t>     </a:t>
            </a:r>
            <a:r>
              <a:rPr lang="en-US" b="1" dirty="0" smtClean="0">
                <a:solidFill>
                  <a:srgbClr val="00B050"/>
                </a:solidFill>
              </a:rPr>
              <a:t>ECONOMÍA PARA INGENIERÍA</a:t>
            </a:r>
            <a:endParaRPr lang="en-US" b="1" dirty="0">
              <a:solidFill>
                <a:srgbClr val="00B05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Docente: Mgr. Oscar J. Zurita Pereira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>
                <a:hlinkClick r:id="rId4"/>
              </a:rPr>
              <a:t>E-Mail</a:t>
            </a:r>
            <a:r>
              <a:rPr lang="en-US" b="1" dirty="0"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: oscar_zurita@yahoo.com</a:t>
            </a: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Teléfono: 77441401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algn="l"/>
            <a:r>
              <a:rPr lang="en-US" b="1" dirty="0" smtClean="0">
                <a:solidFill>
                  <a:srgbClr val="FF0000"/>
                </a:solidFill>
              </a:rPr>
              <a:t>              Julio 22,</a:t>
            </a:r>
            <a:r>
              <a:rPr lang="en-US" b="1" dirty="0">
                <a:solidFill>
                  <a:srgbClr val="FF0000"/>
                </a:solidFill>
              </a:rPr>
              <a:t>  de </a:t>
            </a:r>
            <a:r>
              <a:rPr lang="en-US" b="1" dirty="0" smtClean="0">
                <a:solidFill>
                  <a:srgbClr val="FF0000"/>
                </a:solidFill>
              </a:rPr>
              <a:t>2022</a:t>
            </a:r>
            <a:endParaRPr lang="en-US" b="1" dirty="0">
              <a:solidFill>
                <a:srgbClr val="FF0000"/>
              </a:solidFill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1" name="10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4888" y="61317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02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83"/>
    </mc:Choice>
    <mc:Fallback xmlns="">
      <p:transition spd="slow" advTm="37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Introducción a la asignatura.</a:t>
            </a:r>
          </a:p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Presentación del </a:t>
            </a:r>
            <a:r>
              <a:rPr lang="es-ES_tradnl" b="1" dirty="0"/>
              <a:t>docente</a:t>
            </a:r>
            <a:r>
              <a:rPr lang="en-US" b="1" dirty="0"/>
              <a:t> a cargo de la </a:t>
            </a:r>
            <a:r>
              <a:rPr lang="es-BO" b="1" dirty="0"/>
              <a:t>asignatura</a:t>
            </a:r>
            <a:r>
              <a:rPr lang="en-US" b="1" dirty="0"/>
              <a:t> de </a:t>
            </a:r>
            <a:r>
              <a:rPr lang="en-US" b="1" dirty="0" smtClean="0"/>
              <a:t>Economía para Ingeniería.</a:t>
            </a:r>
            <a:endParaRPr lang="en-US" b="1" dirty="0">
              <a:cs typeface="Calibri"/>
            </a:endParaRPr>
          </a:p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Objetivos de la Asignatura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7" name="6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6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35"/>
    </mc:Choice>
    <mc:Fallback xmlns="">
      <p:transition spd="slow" advTm="38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      Introducción </a:t>
            </a:r>
            <a:r>
              <a:rPr lang="en-US" b="1" dirty="0">
                <a:solidFill>
                  <a:srgbClr val="FF0000"/>
                </a:solidFill>
              </a:rPr>
              <a:t>a la </a:t>
            </a:r>
            <a:r>
              <a:rPr lang="en-US" b="1" dirty="0" smtClean="0">
                <a:solidFill>
                  <a:srgbClr val="FF0000"/>
                </a:solidFill>
              </a:rPr>
              <a:t>asignatura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FUNDAMENTOS </a:t>
            </a:r>
            <a:r>
              <a:rPr lang="es-ES" sz="1800" b="1" dirty="0">
                <a:solidFill>
                  <a:srgbClr val="6600FF"/>
                </a:solidFill>
              </a:rPr>
              <a:t>DE LA </a:t>
            </a:r>
            <a:r>
              <a:rPr lang="es-ES" sz="1800" b="1" dirty="0" smtClean="0">
                <a:solidFill>
                  <a:srgbClr val="6600FF"/>
                </a:solidFill>
              </a:rPr>
              <a:t>ECONOMÍA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PROBLEMAS </a:t>
            </a:r>
            <a:r>
              <a:rPr lang="es-ES" sz="1800" b="1" dirty="0">
                <a:solidFill>
                  <a:srgbClr val="6600FF"/>
                </a:solidFill>
              </a:rPr>
              <a:t>DE LA ORGANIZACIÓN </a:t>
            </a:r>
            <a:r>
              <a:rPr lang="es-ES" sz="1800" b="1" dirty="0" smtClean="0">
                <a:solidFill>
                  <a:srgbClr val="6600FF"/>
                </a:solidFill>
              </a:rPr>
              <a:t>ECONÓMICA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ELEMENTOS </a:t>
            </a:r>
            <a:r>
              <a:rPr lang="es-ES" sz="1800" b="1" dirty="0">
                <a:solidFill>
                  <a:srgbClr val="6600FF"/>
                </a:solidFill>
              </a:rPr>
              <a:t>DE LA OFERTA Y </a:t>
            </a:r>
            <a:r>
              <a:rPr lang="es-ES" sz="1800" b="1" dirty="0" smtClean="0">
                <a:solidFill>
                  <a:srgbClr val="6600FF"/>
                </a:solidFill>
              </a:rPr>
              <a:t>DEMANDA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ELASTICIDAD </a:t>
            </a:r>
            <a:r>
              <a:rPr lang="es-ES" sz="1800" b="1" dirty="0">
                <a:solidFill>
                  <a:srgbClr val="6600FF"/>
                </a:solidFill>
              </a:rPr>
              <a:t>DE LA OFERTA Y LA </a:t>
            </a:r>
            <a:r>
              <a:rPr lang="es-ES" sz="1800" b="1" dirty="0" smtClean="0">
                <a:solidFill>
                  <a:srgbClr val="6600FF"/>
                </a:solidFill>
              </a:rPr>
              <a:t>DEMANDA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IMPERFECCIONES DEL MERCADO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LOS </a:t>
            </a:r>
            <a:r>
              <a:rPr lang="es-ES" sz="1800" b="1" dirty="0">
                <a:solidFill>
                  <a:srgbClr val="6600FF"/>
                </a:solidFill>
              </a:rPr>
              <a:t>MERCADOS Y EL </a:t>
            </a:r>
            <a:r>
              <a:rPr lang="es-ES" sz="1800" b="1" dirty="0" smtClean="0">
                <a:solidFill>
                  <a:srgbClr val="6600FF"/>
                </a:solidFill>
              </a:rPr>
              <a:t>BIENESTAR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CONCEPTOS </a:t>
            </a:r>
            <a:r>
              <a:rPr lang="es-ES" sz="1800" b="1" dirty="0">
                <a:solidFill>
                  <a:srgbClr val="6600FF"/>
                </a:solidFill>
              </a:rPr>
              <a:t>MACROECONÓMICOS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pic>
        <p:nvPicPr>
          <p:cNvPr id="7" name="6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8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98"/>
    </mc:Choice>
    <mc:Fallback xmlns="">
      <p:transition spd="slow" advTm="40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 algn="l">
              <a:buFont typeface="Arial" pitchFamily="34" charset="0"/>
              <a:buChar char="•"/>
            </a:pPr>
            <a:endParaRPr lang="en-US" b="1" dirty="0" smtClean="0">
              <a:solidFill>
                <a:srgbClr val="3333FF"/>
              </a:solidFill>
            </a:endParaRPr>
          </a:p>
          <a:p>
            <a:pPr algn="l"/>
            <a:r>
              <a:rPr lang="en-US" b="1" dirty="0" smtClean="0">
                <a:solidFill>
                  <a:srgbClr val="3333FF"/>
                </a:solidFill>
              </a:rPr>
              <a:t>            </a:t>
            </a:r>
            <a:r>
              <a:rPr lang="en-US" b="1" dirty="0" smtClean="0">
                <a:solidFill>
                  <a:srgbClr val="00CC66"/>
                </a:solidFill>
              </a:rPr>
              <a:t>ASUNTOS IMPORTANTES</a:t>
            </a:r>
            <a:endParaRPr lang="en-US" b="1" dirty="0">
              <a:solidFill>
                <a:srgbClr val="00CC66"/>
              </a:solidFill>
            </a:endParaRP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Lectura </a:t>
            </a:r>
            <a:r>
              <a:rPr lang="en-US" b="1" dirty="0">
                <a:solidFill>
                  <a:srgbClr val="3333FF"/>
                </a:solidFill>
              </a:rPr>
              <a:t>Comprensiva del Reglamento de  Estudiantes.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Métodos </a:t>
            </a:r>
            <a:r>
              <a:rPr lang="en-US" b="1" dirty="0">
                <a:solidFill>
                  <a:srgbClr val="3333FF"/>
                </a:solidFill>
              </a:rPr>
              <a:t>a emplear en el Proceso de Enseñanza – Aprendizaje.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Trabajos </a:t>
            </a:r>
            <a:r>
              <a:rPr lang="en-US" b="1" dirty="0">
                <a:solidFill>
                  <a:srgbClr val="3333FF"/>
                </a:solidFill>
              </a:rPr>
              <a:t>Prácticos a realizar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Exámenes parciales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Examen </a:t>
            </a:r>
            <a:r>
              <a:rPr lang="en-US" b="1" dirty="0" err="1" smtClean="0">
                <a:solidFill>
                  <a:srgbClr val="3333FF"/>
                </a:solidFill>
              </a:rPr>
              <a:t>Optativo</a:t>
            </a:r>
            <a:endParaRPr lang="en-US" b="1" dirty="0">
              <a:solidFill>
                <a:srgbClr val="3333FF"/>
              </a:solidFill>
            </a:endParaRP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Exámen </a:t>
            </a:r>
            <a:r>
              <a:rPr lang="en-US" b="1" dirty="0">
                <a:solidFill>
                  <a:srgbClr val="3333FF"/>
                </a:solidFill>
              </a:rPr>
              <a:t>Final.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5" name="4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59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00673"/>
      </p:ext>
    </p:extLst>
  </p:cSld>
  <p:clrMapOvr>
    <a:masterClrMapping/>
  </p:clrMapOvr>
  <p:transition spd="slow" advTm="9324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>
                <a:solidFill>
                  <a:srgbClr val="00CC66"/>
                </a:solidFill>
              </a:rPr>
              <a:t>            ASUNTOS </a:t>
            </a:r>
            <a:r>
              <a:rPr lang="en-US" b="1" dirty="0">
                <a:solidFill>
                  <a:srgbClr val="00CC66"/>
                </a:solidFill>
              </a:rPr>
              <a:t>IMPORTANTES</a:t>
            </a:r>
          </a:p>
          <a:p>
            <a:pPr lvl="0" algn="l"/>
            <a:endParaRPr lang="en-US" b="1" dirty="0" smtClean="0"/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Prueba </a:t>
            </a:r>
            <a:r>
              <a:rPr lang="en-US" b="1" dirty="0">
                <a:solidFill>
                  <a:srgbClr val="2244F0"/>
                </a:solidFill>
              </a:rPr>
              <a:t>Diagnóstica de los anteriores semestres de </a:t>
            </a:r>
            <a:r>
              <a:rPr lang="en-US" b="1" dirty="0" smtClean="0">
                <a:solidFill>
                  <a:srgbClr val="2244F0"/>
                </a:solidFill>
              </a:rPr>
              <a:t>Asignaturas Afines.</a:t>
            </a:r>
            <a:endParaRPr lang="en-US" b="1" dirty="0">
              <a:solidFill>
                <a:srgbClr val="2244F0"/>
              </a:solidFill>
            </a:endParaRP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Plan </a:t>
            </a:r>
            <a:r>
              <a:rPr lang="en-US" b="1" dirty="0">
                <a:solidFill>
                  <a:srgbClr val="2244F0"/>
                </a:solidFill>
              </a:rPr>
              <a:t>de Trabajo de la Asignatura de </a:t>
            </a:r>
            <a:r>
              <a:rPr lang="en-US" b="1" dirty="0" smtClean="0">
                <a:solidFill>
                  <a:srgbClr val="2244F0"/>
                </a:solidFill>
              </a:rPr>
              <a:t>Economía para Ingeniería.</a:t>
            </a:r>
            <a:endParaRPr lang="en-US" b="1" dirty="0">
              <a:solidFill>
                <a:srgbClr val="2244F0"/>
              </a:solidFill>
            </a:endParaRP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Bibliografía </a:t>
            </a:r>
            <a:r>
              <a:rPr lang="en-US" b="1" dirty="0">
                <a:solidFill>
                  <a:srgbClr val="2244F0"/>
                </a:solidFill>
              </a:rPr>
              <a:t>de la Asignatura.</a:t>
            </a: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Presentación </a:t>
            </a:r>
            <a:r>
              <a:rPr lang="en-US" b="1" dirty="0">
                <a:solidFill>
                  <a:srgbClr val="2244F0"/>
                </a:solidFill>
              </a:rPr>
              <a:t>de los estudiantes a través del TEAMS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6" name="5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9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95"/>
    </mc:Choice>
    <mc:Fallback xmlns="">
      <p:transition spd="slow" advTm="10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>
                <a:solidFill>
                  <a:srgbClr val="00CC66"/>
                </a:solidFill>
              </a:rPr>
              <a:t>           ASUNTOS </a:t>
            </a:r>
            <a:r>
              <a:rPr lang="en-US" b="1" dirty="0">
                <a:solidFill>
                  <a:srgbClr val="00CC66"/>
                </a:solidFill>
              </a:rPr>
              <a:t>IMPORTANTES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Participación </a:t>
            </a:r>
            <a:r>
              <a:rPr lang="en-US" b="1" dirty="0">
                <a:solidFill>
                  <a:srgbClr val="2244F0"/>
                </a:solidFill>
              </a:rPr>
              <a:t>de los estudiantes en el desarrollo de la clase.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Presentación </a:t>
            </a:r>
            <a:r>
              <a:rPr lang="en-US" b="1" dirty="0">
                <a:solidFill>
                  <a:srgbClr val="2244F0"/>
                </a:solidFill>
              </a:rPr>
              <a:t>de Trabajos en TEAMS, individual o equipos.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Otros </a:t>
            </a:r>
            <a:r>
              <a:rPr lang="en-US" b="1" dirty="0">
                <a:solidFill>
                  <a:srgbClr val="2244F0"/>
                </a:solidFill>
              </a:rPr>
              <a:t>temas a considerar en esta clase de Inducción.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Preguntas </a:t>
            </a:r>
            <a:r>
              <a:rPr lang="en-US" b="1" dirty="0">
                <a:solidFill>
                  <a:srgbClr val="2244F0"/>
                </a:solidFill>
              </a:rPr>
              <a:t>– Respuestas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2244F0"/>
              </a:solidFill>
            </a:endParaRPr>
          </a:p>
        </p:txBody>
      </p:sp>
      <p:pic>
        <p:nvPicPr>
          <p:cNvPr id="5" name="4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6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1751">
        <p:fade/>
      </p:transition>
    </mc:Choice>
    <mc:Fallback xmlns="">
      <p:transition spd="med" advTm="1017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DFAE58AD221548B3F1330BDD1C87CF" ma:contentTypeVersion="7" ma:contentTypeDescription="Create a new document." ma:contentTypeScope="" ma:versionID="f3dcaef2bb1dd1b84d91c99484c88617">
  <xsd:schema xmlns:xsd="http://www.w3.org/2001/XMLSchema" xmlns:xs="http://www.w3.org/2001/XMLSchema" xmlns:p="http://schemas.microsoft.com/office/2006/metadata/properties" xmlns:ns2="518ea84f-f19a-4b43-815c-18411cdc1ee5" targetNamespace="http://schemas.microsoft.com/office/2006/metadata/properties" ma:root="true" ma:fieldsID="667eb53118853d7d646a62e12ddf7b92" ns2:_="">
    <xsd:import namespace="518ea84f-f19a-4b43-815c-18411cdc1e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ea84f-f19a-4b43-815c-18411cdc1e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1F9BAE-F696-42E4-AF41-C3918E2B44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510B42-5E27-452D-8E2E-F8FDF8CDEED4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518ea84f-f19a-4b43-815c-18411cdc1ee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7E8F597-AC57-4A6F-A3AC-C3B7881D04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8ea84f-f19a-4b43-815c-18411cdc1e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242</Words>
  <Application>Microsoft Office PowerPoint</Application>
  <PresentationFormat>Presentación en pantalla (4:3)</PresentationFormat>
  <Paragraphs>45</Paragraphs>
  <Slides>6</Slides>
  <Notes>0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COMPONENTES INDUCTORIOS DE LA CLASE DE 22 JULIO 2022 </vt:lpstr>
      <vt:lpstr>COMPONENTES INDUCTORIOS DE LA CLASE DE 22 JULIO 2022</vt:lpstr>
      <vt:lpstr>COMPONENTES INDUCTORIOS DE LA CLASE DE 22 JULIO 2022</vt:lpstr>
      <vt:lpstr>COMPONENTES INDUCTORIOS DE LA CLASE DE 22 JULIO 2022</vt:lpstr>
      <vt:lpstr>COMPONENTES INDUCTORIOS DE LA CLASE DE 22 JULIO 2022</vt:lpstr>
      <vt:lpstr>COMPONENTES INDUCTORIOS DE LA CLASE DE 22 JULIO 2022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COMPONENTES INDUCTORIOS DE LA CLASE DE 20 JULIO 2020</dc:title>
  <dc:creator>Pixma Tech</dc:creator>
  <cp:lastModifiedBy>Zurita</cp:lastModifiedBy>
  <cp:revision>74</cp:revision>
  <dcterms:created xsi:type="dcterms:W3CDTF">2020-07-19T23:22:06Z</dcterms:created>
  <dcterms:modified xsi:type="dcterms:W3CDTF">2022-07-22T12:24:58Z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0x01010075DFAE58AD221548B3F1330BDD1C87CF</vt:lpwstr>
  </property>
</Properties>
</file>

<file path=docProps/thumbnail.jpeg>
</file>